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5C6A-6122-49E6-B6F9-3278AA31F276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2A16-2A58-4D39-90BD-27898B98553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5C6A-6122-49E6-B6F9-3278AA31F276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2A16-2A58-4D39-90BD-27898B9855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5C6A-6122-49E6-B6F9-3278AA31F276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2A16-2A58-4D39-90BD-27898B9855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5C6A-6122-49E6-B6F9-3278AA31F276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2A16-2A58-4D39-90BD-27898B98553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5C6A-6122-49E6-B6F9-3278AA31F276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2A16-2A58-4D39-90BD-27898B9855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5C6A-6122-49E6-B6F9-3278AA31F276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2A16-2A58-4D39-90BD-27898B9855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5C6A-6122-49E6-B6F9-3278AA31F276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2A16-2A58-4D39-90BD-27898B9855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5C6A-6122-49E6-B6F9-3278AA31F276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2A16-2A58-4D39-90BD-27898B9855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5C6A-6122-49E6-B6F9-3278AA31F276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2A16-2A58-4D39-90BD-27898B9855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5C6A-6122-49E6-B6F9-3278AA31F276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2A16-2A58-4D39-90BD-27898B9855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5C6A-6122-49E6-B6F9-3278AA31F276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52A16-2A58-4D39-90BD-27898B9855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83A5C6A-6122-49E6-B6F9-3278AA31F276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CCE52A16-2A58-4D39-90BD-27898B98553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5656" y="1340768"/>
            <a:ext cx="5278344" cy="4482629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a_PlakatTitul3D" pitchFamily="82" charset="-52"/>
              </a:rPr>
              <a:t>Краевой конкурс оборонно-массовой и военно-патриотической работы </a:t>
            </a:r>
            <a:br>
              <a:rPr lang="ru-RU" sz="3600" dirty="0" smtClean="0">
                <a:latin typeface="a_PlakatTitul3D" pitchFamily="82" charset="-52"/>
              </a:rPr>
            </a:br>
            <a:r>
              <a:rPr lang="ru-RU" sz="3600" dirty="0" smtClean="0">
                <a:latin typeface="a_PlakatTitul3D" pitchFamily="82" charset="-52"/>
              </a:rPr>
              <a:t>памяти маршала Жукова Г.К.</a:t>
            </a:r>
            <a:br>
              <a:rPr lang="ru-RU" sz="3600" dirty="0" smtClean="0">
                <a:latin typeface="a_PlakatTitul3D" pitchFamily="82" charset="-52"/>
              </a:rPr>
            </a:br>
            <a:r>
              <a:rPr lang="ru-RU" sz="3600" dirty="0" smtClean="0">
                <a:latin typeface="a_PlakatTitul3D" pitchFamily="82" charset="-52"/>
              </a:rPr>
              <a:t> 2024 г.</a:t>
            </a:r>
            <a:endParaRPr lang="ru-RU" sz="3600" b="0" dirty="0">
              <a:latin typeface="a_PlakatTitul3D" pitchFamily="82" charset="-52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404664"/>
            <a:ext cx="7772400" cy="1193924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tx2"/>
                </a:solidFill>
                <a:effectLst/>
                <a:latin typeface="Times New Roman"/>
                <a:ea typeface="Calibri"/>
                <a:cs typeface="Times New Roman"/>
              </a:rPr>
              <a:t>Муниципальное бюджетное дошкольное образовательное учреждение </a:t>
            </a:r>
            <a:endParaRPr lang="ru-RU" sz="16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tx2"/>
                </a:solidFill>
                <a:effectLst/>
                <a:latin typeface="Times New Roman"/>
                <a:ea typeface="Calibri"/>
                <a:cs typeface="Times New Roman"/>
              </a:rPr>
              <a:t>детский сад комбинированного вида № 7 «Улыбка» </a:t>
            </a:r>
            <a:endParaRPr lang="ru-RU" sz="16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tx2"/>
                </a:solidFill>
                <a:effectLst/>
                <a:latin typeface="Times New Roman"/>
                <a:ea typeface="Calibri"/>
                <a:cs typeface="Times New Roman"/>
              </a:rPr>
              <a:t>муниципального образования город Новороссийск</a:t>
            </a:r>
            <a:endParaRPr lang="ru-RU" sz="16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tx2"/>
                </a:solidFill>
                <a:effectLst/>
                <a:latin typeface="Times New Roman"/>
              </a:rPr>
              <a:t>353913, г. Новороссийск, ул. Героев-Десантников, 35 Б., тел. 72-59-27</a:t>
            </a:r>
            <a:endParaRPr lang="ru-RU" sz="1600" b="1" dirty="0" smtClean="0">
              <a:solidFill>
                <a:schemeClr val="tx2"/>
              </a:solidFill>
              <a:effectLst/>
            </a:endParaRPr>
          </a:p>
          <a:p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novds\Downloads\754bba9c-b07a-5d6b-9d2e-931ae565a2df.jf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4"/>
          <a:stretch/>
        </p:blipFill>
        <p:spPr bwMode="auto">
          <a:xfrm>
            <a:off x="179512" y="2276872"/>
            <a:ext cx="407011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730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4082"/>
          </a:xfrm>
        </p:spPr>
        <p:txBody>
          <a:bodyPr/>
          <a:lstStyle/>
          <a:p>
            <a:pPr algn="ctr"/>
            <a:r>
              <a:rPr lang="ru-RU" b="1" dirty="0" smtClean="0"/>
              <a:t>Бессмертный полк</a:t>
            </a:r>
            <a:endParaRPr lang="ru-RU" b="1" dirty="0"/>
          </a:p>
        </p:txBody>
      </p:sp>
      <p:pic>
        <p:nvPicPr>
          <p:cNvPr id="1026" name="Picture 2" descr="C:\Users\novds\Downloads\2024-10-21_15-05-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3361493" cy="529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ovds\Downloads\2024-10-21_15-03-5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060848"/>
            <a:ext cx="4752528" cy="249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385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7924800" cy="1143000"/>
          </a:xfrm>
        </p:spPr>
        <p:txBody>
          <a:bodyPr/>
          <a:lstStyle/>
          <a:p>
            <a:pPr algn="ctr"/>
            <a:r>
              <a:rPr lang="ru-RU" sz="1400" b="1" dirty="0">
                <a:latin typeface="Bookman Old Style" pitchFamily="18" charset="0"/>
              </a:rPr>
              <a:t>12 июня – день рожденье нашей Родины. День России – это праздник свободы, мира и добра, праздник патриотизма, взаимопомощи и единения всех российских народов.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t="7000" r="5553" b="6604"/>
          <a:stretch/>
        </p:blipFill>
        <p:spPr bwMode="auto">
          <a:xfrm>
            <a:off x="5148063" y="3344718"/>
            <a:ext cx="3502813" cy="32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https://sun9-42.userapi.com/impg/TUeSQjWQ8p7SEZEnoRT88S_L_vOFQxMUtySQfA/0geiF9rh1BY.jpg?size=1280x1034&amp;quality=95&amp;sign=898e9e40040561099145fe401410c9e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24744"/>
            <a:ext cx="294160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6.userapi.com/impg/r9A3yfCB0NV6TEaYw32--UmfdzN8BKqQPhyCpw/UcVcJ01ztJA.jpg?size=1280x1280&amp;quality=95&amp;sign=18880252ab490207c979cf5ec80059a8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4"/>
          <a:stretch/>
        </p:blipFill>
        <p:spPr bwMode="auto">
          <a:xfrm>
            <a:off x="218392" y="2492896"/>
            <a:ext cx="3663901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167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600" b="1" dirty="0" smtClean="0">
                <a:latin typeface="Bookman Old Style" pitchFamily="18" charset="0"/>
              </a:rPr>
              <a:t>В день памятной </a:t>
            </a:r>
            <a:r>
              <a:rPr lang="ru-RU" sz="1600" b="1" dirty="0">
                <a:latin typeface="Bookman Old Style" pitchFamily="18" charset="0"/>
              </a:rPr>
              <a:t>даты 22 ИЮНЯ "ДНЯ ПАМЯТИ И СКОРБИ" дети старших групп </a:t>
            </a:r>
            <a:r>
              <a:rPr lang="ru-RU" sz="1600" b="1" dirty="0" smtClean="0">
                <a:latin typeface="Bookman Old Style" pitchFamily="18" charset="0"/>
              </a:rPr>
              <a:t/>
            </a:r>
            <a:br>
              <a:rPr lang="ru-RU" sz="1600" b="1" dirty="0" smtClean="0">
                <a:latin typeface="Bookman Old Style" pitchFamily="18" charset="0"/>
              </a:rPr>
            </a:br>
            <a:r>
              <a:rPr lang="ru-RU" sz="1600" b="1" dirty="0" smtClean="0">
                <a:latin typeface="Bookman Old Style" pitchFamily="18" charset="0"/>
              </a:rPr>
              <a:t> </a:t>
            </a:r>
            <a:r>
              <a:rPr lang="ru-RU" sz="1600" b="1" dirty="0">
                <a:latin typeface="Bookman Old Style" pitchFamily="18" charset="0"/>
              </a:rPr>
              <a:t>возложили цветы к памятникам ВОВ города -героя Новороссийск.</a:t>
            </a:r>
          </a:p>
        </p:txBody>
      </p:sp>
      <p:pic>
        <p:nvPicPr>
          <p:cNvPr id="11266" name="Picture 2" descr="https://sun9-37.userapi.com/impg/u0dmauUNhdSm3tiRhUQ52gyc5xHAplkPMOVAgA/NAivsP3rS9Y.jpg?size=1058x765&amp;quality=95&amp;sign=e20a46799dc32ef5c7f2ff6cd06af07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358515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51.userapi.com/impg/7ZgfR4xqY1uMC2Bn6Xp6UObk5j9DVBm-eGXFCg/N0foe4xO1Wk.jpg?size=1280x960&amp;quality=95&amp;sign=3ea0ddca830050bbfae31b888c141aca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8" t="-37274" r="-10181" b="37274"/>
          <a:stretch/>
        </p:blipFill>
        <p:spPr bwMode="auto">
          <a:xfrm>
            <a:off x="4283968" y="404664"/>
            <a:ext cx="3415028" cy="282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10.userapi.com/impg/Wuu4kxvjHyJ4wk-AEirCHqoNaAxVTsj9jr1U3A/iFiDuiho2_E.jpg?size=2560x1928&amp;quality=95&amp;sign=ca1f14c1ce4a80db1b30cca690892480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2461" r="15903" b="19692"/>
          <a:stretch/>
        </p:blipFill>
        <p:spPr bwMode="auto">
          <a:xfrm>
            <a:off x="4173998" y="3356992"/>
            <a:ext cx="4326514" cy="307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457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120" y="98662"/>
            <a:ext cx="7924800" cy="562074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Bookman Old Style" pitchFamily="18" charset="0"/>
              </a:rPr>
              <a:t>День государственного флага России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12290" name="Picture 2" descr="C:\Users\novds\Pictures\день флага 2023\1ff5dd23383743368cb35d0eb53d9ff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9" y="764704"/>
            <a:ext cx="2643291" cy="148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1" b="39559"/>
          <a:stretch/>
        </p:blipFill>
        <p:spPr bwMode="auto">
          <a:xfrm>
            <a:off x="5527503" y="3347030"/>
            <a:ext cx="2896617" cy="328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 descr="C:\Users\novds\Pictures\день флага дети\169269285703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6912" r="16790" b="18163"/>
          <a:stretch/>
        </p:blipFill>
        <p:spPr bwMode="auto">
          <a:xfrm>
            <a:off x="827584" y="2448302"/>
            <a:ext cx="2886428" cy="418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r="2160" b="4992"/>
          <a:stretch/>
        </p:blipFill>
        <p:spPr bwMode="auto">
          <a:xfrm>
            <a:off x="3876147" y="914316"/>
            <a:ext cx="3263913" cy="285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539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90066"/>
          </a:xfrm>
        </p:spPr>
        <p:txBody>
          <a:bodyPr/>
          <a:lstStyle/>
          <a:p>
            <a:pPr algn="ctr"/>
            <a:r>
              <a:rPr lang="ru-RU" sz="1800" b="1" dirty="0">
                <a:latin typeface="Bookman Old Style" pitchFamily="18" charset="0"/>
              </a:rPr>
              <a:t>Тематическая неделя "Дружбы и добра" </a:t>
            </a:r>
          </a:p>
        </p:txBody>
      </p:sp>
      <p:pic>
        <p:nvPicPr>
          <p:cNvPr id="13314" name="Picture 2" descr="https://sun9-2.userapi.com/impg/7_stiSmD03vttxZBB8uGQaNlSG_8pTw8TEtY6w/TKSt4Vlx9K8.jpg?size=2560x1928&amp;quality=95&amp;sign=ab171a47a44194a7be0c4e9f2e5872b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286836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sun9-23.userapi.com/impg/w55xKSoKaLA_K9UjKpbQpPWauYr9G-4PGLA8qA/yUCpav7REIg.jpg?size=2560x1928&amp;quality=95&amp;sign=3f23001e4beab050a198916af77b851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394236" cy="255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sun9-75.userapi.com/impg/zqZgXsd8T3ePX4vg7ouTuQSpfz53BEXQ7LWOcA/pOVul8cmro0.jpg?size=2560x1928&amp;quality=95&amp;sign=2e08c9ae0258b52fc4cb96165a1fafbe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r="5561" b="1230"/>
          <a:stretch/>
        </p:blipFill>
        <p:spPr bwMode="auto">
          <a:xfrm>
            <a:off x="4427984" y="1582173"/>
            <a:ext cx="3832775" cy="355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490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600" b="1" dirty="0">
                <a:latin typeface="Bookman Old Style" pitchFamily="18" charset="0"/>
              </a:rPr>
              <a:t>16 сентября – особенная дата в истории Новороссийска. В этот день в 1943 году солдаты разгромили войска немецких захватчиков у стен Новороссийска.</a:t>
            </a:r>
          </a:p>
        </p:txBody>
      </p:sp>
      <p:pic>
        <p:nvPicPr>
          <p:cNvPr id="14338" name="Picture 2" descr="https://sun9-73.userapi.com/impg/RLF9D54SUeHmD8w3R8ZD8-Csg3JWCMQUKCcv8g/2pXr3nht9H0.jpg?size=2560x1928&amp;quality=96&amp;sign=4116b8d81cfdd87772e3ae509242f2bf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0" r="12434" b="10317"/>
          <a:stretch/>
        </p:blipFill>
        <p:spPr bwMode="auto">
          <a:xfrm>
            <a:off x="197824" y="1671064"/>
            <a:ext cx="3348936" cy="190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20.userapi.com/impg/DVqWTMVRm23k2XGl_D3dUBaLcj2ZXwFuTyG4uA/1qdWRMhv0pM.jpg?size=2560x1928&amp;quality=96&amp;sign=3929d683f30060ffac6ed2e1908c9792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1" r="20653" b="3769"/>
          <a:stretch/>
        </p:blipFill>
        <p:spPr bwMode="auto">
          <a:xfrm>
            <a:off x="4788024" y="3573016"/>
            <a:ext cx="3939383" cy="297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sun9-50.userapi.com/impg/0-J2BZn5kPlpufE6mJs7TP2sKVo_kjbRXrg1gw/rw3plIfPkuw.jpg?size=1035x603&amp;quality=96&amp;sign=6ec923cc71d891a23779deae58a3576b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98564"/>
            <a:ext cx="4328528" cy="252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sun9-17.userapi.com/impg/zAevNCu1oKHyi3Vise1lchINnNFg8jtcL6ZmvA/o8Rlulw7jMQ.jpg?size=2560x890&amp;quality=96&amp;sign=8692e62c3d4f57ea52b97c81eab541f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2776"/>
            <a:ext cx="5112568" cy="177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694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922114"/>
          </a:xfrm>
        </p:spPr>
        <p:txBody>
          <a:bodyPr/>
          <a:lstStyle/>
          <a:p>
            <a:pPr algn="ctr"/>
            <a:r>
              <a:rPr lang="ru-RU" sz="1600" b="1" dirty="0" smtClean="0">
                <a:latin typeface="Bookman Old Style" pitchFamily="18" charset="0"/>
              </a:rPr>
              <a:t>Экскурсии в музей – это не только интересно и увлекательно, это знание истории нашей страны, это воспитание любви и патриотизма к своей родине.</a:t>
            </a:r>
            <a:endParaRPr lang="ru-RU" sz="1600" b="1" dirty="0">
              <a:latin typeface="Bookman Old Style" pitchFamily="18" charset="0"/>
            </a:endParaRPr>
          </a:p>
        </p:txBody>
      </p:sp>
      <p:pic>
        <p:nvPicPr>
          <p:cNvPr id="15362" name="Picture 2" descr="https://sun9-57.userapi.com/impg/OR7h4rQ9Va_1L3fNiPOByRVlyPXlnGQp4-fDgA/I3tPxtctSvM.jpg?size=1626x2160&amp;quality=96&amp;sign=5a1d1e2ef46f856941386febcb2d434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304" y="1844824"/>
            <a:ext cx="3330644" cy="442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27.userapi.com/impg/I5eO1fMiEIR3eiJcsFaUydMn9H_s0llHAtyzww/0ak9A6s3LzA.jpg?size=2560x1928&amp;quality=96&amp;sign=9a48dc38e7e637cafed77846f72403f4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1" t="15837" r="1"/>
          <a:stretch/>
        </p:blipFill>
        <p:spPr bwMode="auto">
          <a:xfrm>
            <a:off x="107504" y="3861048"/>
            <a:ext cx="4326058" cy="266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2" t="6330" r="1962" b="4341"/>
          <a:stretch/>
        </p:blipFill>
        <p:spPr bwMode="auto">
          <a:xfrm>
            <a:off x="1691680" y="1268760"/>
            <a:ext cx="3464921" cy="233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283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667653">
            <a:off x="684012" y="4382954"/>
            <a:ext cx="8352928" cy="1143000"/>
          </a:xfrm>
        </p:spPr>
        <p:txBody>
          <a:bodyPr/>
          <a:lstStyle/>
          <a:p>
            <a:pPr algn="ctr"/>
            <a:r>
              <a:rPr lang="ru-RU" dirty="0"/>
              <a:t> </a:t>
            </a:r>
            <a:r>
              <a:rPr lang="ru-RU" b="1" dirty="0">
                <a:latin typeface="Bookman Old Style" pitchFamily="18" charset="0"/>
              </a:rPr>
              <a:t>«Патриотизм – это не значит только одна любовь к своей Родине. Это гораздо больше... Это – сознание своей неотъемлемости от родины и неотъемлемое переживание вместе с ней ее счастливых и несчастных дней</a:t>
            </a:r>
            <a:r>
              <a:rPr lang="ru-RU" b="1" dirty="0" smtClean="0">
                <a:latin typeface="Bookman Old Style" pitchFamily="18" charset="0"/>
              </a:rPr>
              <a:t>»</a:t>
            </a:r>
            <a:r>
              <a:rPr lang="ru-RU" dirty="0">
                <a:latin typeface="Bookman Old Style" pitchFamily="18" charset="0"/>
              </a:rPr>
              <a:t> </a:t>
            </a:r>
            <a:r>
              <a:rPr lang="ru-RU" dirty="0" smtClean="0">
                <a:latin typeface="Bookman Old Style" pitchFamily="18" charset="0"/>
              </a:rPr>
              <a:t/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– </a:t>
            </a:r>
            <a:r>
              <a:rPr lang="ru-RU" sz="2000" dirty="0">
                <a:latin typeface="Bookman Old Style" pitchFamily="18" charset="0"/>
              </a:rPr>
              <a:t>Алексей Толстой</a:t>
            </a:r>
          </a:p>
        </p:txBody>
      </p:sp>
    </p:spTree>
    <p:extLst>
      <p:ext uri="{BB962C8B-B14F-4D97-AF65-F5344CB8AC3E}">
        <p14:creationId xmlns:p14="http://schemas.microsoft.com/office/powerpoint/2010/main" val="2345499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388" y="548680"/>
            <a:ext cx="7924800" cy="1143000"/>
          </a:xfrm>
        </p:spPr>
        <p:txBody>
          <a:bodyPr/>
          <a:lstStyle/>
          <a:p>
            <a:pPr algn="ctr"/>
            <a:r>
              <a:rPr lang="ru-RU" sz="1800" dirty="0" smtClean="0">
                <a:latin typeface="Bookman Old Style" pitchFamily="18" charset="0"/>
              </a:rPr>
              <a:t>Воспитанники и педагоги ДОУ ежегодно принимают участие в акции </a:t>
            </a:r>
            <a:r>
              <a:rPr lang="ru-RU" sz="1800" dirty="0">
                <a:latin typeface="Bookman Old Style" pitchFamily="18" charset="0"/>
              </a:rPr>
              <a:t>«Бескозырка</a:t>
            </a:r>
            <a:r>
              <a:rPr lang="ru-RU" sz="1800" dirty="0" smtClean="0">
                <a:latin typeface="Bookman Old Style" pitchFamily="18" charset="0"/>
              </a:rPr>
              <a:t>», которая проходит в </a:t>
            </a:r>
            <a:r>
              <a:rPr lang="ru-RU" sz="1800" dirty="0">
                <a:latin typeface="Bookman Old Style" pitchFamily="18" charset="0"/>
              </a:rPr>
              <a:t>память о морском </a:t>
            </a:r>
            <a:r>
              <a:rPr lang="ru-RU" sz="1800" dirty="0" smtClean="0">
                <a:latin typeface="Bookman Old Style" pitchFamily="18" charset="0"/>
              </a:rPr>
              <a:t>десанте 03 февраля 1943 г.</a:t>
            </a:r>
            <a:endParaRPr lang="ru-RU" sz="1800" dirty="0"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462240" cy="456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895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924800" cy="1143000"/>
          </a:xfrm>
        </p:spPr>
        <p:txBody>
          <a:bodyPr/>
          <a:lstStyle/>
          <a:p>
            <a:pPr algn="ctr"/>
            <a:r>
              <a:rPr lang="ru-RU" sz="1600" b="1" smtClean="0">
                <a:latin typeface="Bookman Old Style" pitchFamily="18" charset="0"/>
              </a:rPr>
              <a:t>Ежегодно Принимаем участие в Акции памяти «Свеча в окне», посвященной памяти воинов - малоземельцев, в ночь с 03 на 04 февраля 1943 года начавших десантную операцию под командованием майора Цезаря Куникова.</a:t>
            </a:r>
            <a:endParaRPr lang="ru-RU" sz="1600" b="1" dirty="0"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56120"/>
            <a:ext cx="2933711" cy="191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9386"/>
            <a:ext cx="3014096" cy="397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39752"/>
            <a:ext cx="305794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404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>
                <a:latin typeface="Bookman Old Style" pitchFamily="18" charset="0"/>
              </a:rPr>
              <a:t> мероприятия, посвященные Военно-патриотической акции «Бескозырка» — </a:t>
            </a:r>
            <a:r>
              <a:rPr lang="ru-RU" sz="2000" dirty="0" smtClean="0">
                <a:latin typeface="Bookman Old Style" pitchFamily="18" charset="0"/>
              </a:rPr>
              <a:t>является одной </a:t>
            </a:r>
            <a:r>
              <a:rPr lang="ru-RU" sz="2000" dirty="0">
                <a:latin typeface="Bookman Old Style" pitchFamily="18" charset="0"/>
              </a:rPr>
              <a:t>из ярких традиций города-героя </a:t>
            </a:r>
            <a:r>
              <a:rPr lang="ru-RU" sz="2000" dirty="0" smtClean="0">
                <a:latin typeface="Bookman Old Style" pitchFamily="18" charset="0"/>
              </a:rPr>
              <a:t>Новороссийска и нашего детского сада.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3580656" cy="268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70"/>
          <a:stretch/>
        </p:blipFill>
        <p:spPr bwMode="auto">
          <a:xfrm>
            <a:off x="2771800" y="4399940"/>
            <a:ext cx="3940696" cy="231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2" r="3781" b="14724"/>
          <a:stretch/>
        </p:blipFill>
        <p:spPr bwMode="auto">
          <a:xfrm>
            <a:off x="4577524" y="1484784"/>
            <a:ext cx="403920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00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4800" cy="1143000"/>
          </a:xfrm>
        </p:spPr>
        <p:txBody>
          <a:bodyPr/>
          <a:lstStyle/>
          <a:p>
            <a:pPr algn="ctr"/>
            <a:r>
              <a:rPr lang="ru-RU" sz="2000" dirty="0">
                <a:latin typeface="Bookman Old Style" pitchFamily="18" charset="0"/>
              </a:rPr>
              <a:t>В </a:t>
            </a:r>
            <a:r>
              <a:rPr lang="ru-RU" sz="2000" dirty="0" err="1" smtClean="0">
                <a:latin typeface="Bookman Old Style" pitchFamily="18" charset="0"/>
              </a:rPr>
              <a:t>предверие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>
                <a:latin typeface="Bookman Old Style" pitchFamily="18" charset="0"/>
              </a:rPr>
              <a:t>праздника </a:t>
            </a:r>
            <a:r>
              <a:rPr lang="ru-RU" sz="2000" dirty="0" smtClean="0">
                <a:latin typeface="Bookman Old Style" pitchFamily="18" charset="0"/>
              </a:rPr>
              <a:t>«День защитника Отечества»,  дети  поздравляют </a:t>
            </a:r>
            <a:r>
              <a:rPr lang="ru-RU" sz="2000" dirty="0">
                <a:latin typeface="Bookman Old Style" pitchFamily="18" charset="0"/>
              </a:rPr>
              <a:t>всех защитников Родины – будущих и настоящих</a:t>
            </a:r>
            <a:r>
              <a:rPr lang="ru-RU" sz="2000" dirty="0" smtClean="0">
                <a:latin typeface="Bookman Old Style" pitchFamily="18" charset="0"/>
              </a:rPr>
              <a:t>! 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1" y="2204864"/>
            <a:ext cx="392010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9" b="30527"/>
          <a:stretch/>
        </p:blipFill>
        <p:spPr bwMode="auto">
          <a:xfrm>
            <a:off x="4644008" y="1628800"/>
            <a:ext cx="4104456" cy="23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" b="12735"/>
          <a:stretch/>
        </p:blipFill>
        <p:spPr bwMode="auto">
          <a:xfrm>
            <a:off x="4179928" y="4102716"/>
            <a:ext cx="3671597" cy="250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18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440160"/>
          </a:xfrm>
        </p:spPr>
        <p:txBody>
          <a:bodyPr/>
          <a:lstStyle/>
          <a:p>
            <a:pPr algn="ctr"/>
            <a:r>
              <a:rPr lang="ru-RU" sz="1600" b="1" dirty="0">
                <a:latin typeface="Bookman Old Style" pitchFamily="18" charset="0"/>
              </a:rPr>
              <a:t>«Сад памяти» - это движение, которое объединяет небезразличных жителей России и всего мира вокруг увековечения памяти погибших в Великой Отечественной войне. </a:t>
            </a:r>
            <a:r>
              <a:rPr lang="ru-RU" sz="1600" b="1" dirty="0" smtClean="0">
                <a:latin typeface="Bookman Old Style" pitchFamily="18" charset="0"/>
              </a:rPr>
              <a:t>В </a:t>
            </a:r>
            <a:r>
              <a:rPr lang="ru-RU" sz="1600" b="1" dirty="0">
                <a:latin typeface="Bookman Old Style" pitchFamily="18" charset="0"/>
              </a:rPr>
              <a:t>акции приняли участие </a:t>
            </a:r>
            <a:r>
              <a:rPr lang="ru-RU" sz="1600" b="1" dirty="0" smtClean="0">
                <a:latin typeface="Bookman Old Style" pitchFamily="18" charset="0"/>
              </a:rPr>
              <a:t>родители, дети и педагоги </a:t>
            </a:r>
            <a:r>
              <a:rPr lang="ru-RU" sz="1600" b="1" dirty="0">
                <a:latin typeface="Bookman Old Style" pitchFamily="18" charset="0"/>
              </a:rPr>
              <a:t>нашего детского сада.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78760"/>
            <a:ext cx="2572544" cy="257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1842236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b="22199"/>
          <a:stretch/>
        </p:blipFill>
        <p:spPr bwMode="auto">
          <a:xfrm>
            <a:off x="6553833" y="1628800"/>
            <a:ext cx="2244333" cy="24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https://sun9-25.userapi.com/impg/NoFFc6R_QoUPa35QhxG7ozgUOcsaIeVg2kB8Yw/Kum6YyYiI9Y.jpg?size=1627x2160&amp;quality=95&amp;sign=e44ceafa691b74cab15456abc8c5fdc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53295"/>
            <a:ext cx="2386514" cy="316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2241" r="18667" b="2957"/>
          <a:stretch/>
        </p:blipFill>
        <p:spPr bwMode="auto">
          <a:xfrm>
            <a:off x="827584" y="1561961"/>
            <a:ext cx="1744269" cy="175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436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novds\Downloads\2024-10-21_12-39-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9073"/>
            <a:ext cx="6264696" cy="649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5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624"/>
            <a:ext cx="7924800" cy="1143000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Bookman Old Style" pitchFamily="18" charset="0"/>
              </a:rPr>
              <a:t>Воспитанники ДОУ ежегодно Принимают </a:t>
            </a:r>
            <a:r>
              <a:rPr lang="ru-RU" sz="2000" b="1" dirty="0">
                <a:latin typeface="Bookman Old Style" pitchFamily="18" charset="0"/>
              </a:rPr>
              <a:t>участие в торжественном смотре строя и песни «Бравые солдаты</a:t>
            </a:r>
            <a:r>
              <a:rPr lang="ru-RU" sz="2000" b="1" dirty="0" smtClean="0">
                <a:latin typeface="Bookman Old Style" pitchFamily="18" charset="0"/>
              </a:rPr>
              <a:t>».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8194" name="Picture 2" descr="C:\Users\novds\Downloads\2024-10-21_13-18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528" y="4365104"/>
            <a:ext cx="3653505" cy="199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novds\Downloads\2024-10-21_13-21-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412776"/>
            <a:ext cx="356045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novds\Downloads\2024-10-21_13-20-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971" y="1268760"/>
            <a:ext cx="3678428" cy="272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novds\Downloads\2024-10-21_13-19-3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60" y="3717032"/>
            <a:ext cx="3148349" cy="271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50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224136"/>
          </a:xfrm>
        </p:spPr>
        <p:txBody>
          <a:bodyPr/>
          <a:lstStyle/>
          <a:p>
            <a:pPr algn="ctr"/>
            <a:r>
              <a:rPr lang="ru-RU" sz="1400" b="1" dirty="0">
                <a:latin typeface="Bookman Old Style" pitchFamily="18" charset="0"/>
              </a:rPr>
              <a:t>Хорошей традицией в нашем саду является создание выставки </a:t>
            </a:r>
            <a:r>
              <a:rPr lang="ru-RU" sz="1400" b="1" dirty="0" smtClean="0">
                <a:latin typeface="Bookman Old Style" pitchFamily="18" charset="0"/>
              </a:rPr>
              <a:t>и стены Памяти, </a:t>
            </a:r>
            <a:r>
              <a:rPr lang="ru-RU" sz="1400" b="1" dirty="0">
                <a:latin typeface="Bookman Old Style" pitchFamily="18" charset="0"/>
              </a:rPr>
              <a:t>посвящённой 9 Мая, в которой дети могут участвовать наряду с воспитателями и родителями. Цель которой - воспитание у детей патриотических чувств, интереса к героическому прошлому нашей страны, уважения к павшим защитникам Родины.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2" r="1587" b="17525"/>
          <a:stretch/>
        </p:blipFill>
        <p:spPr bwMode="auto">
          <a:xfrm>
            <a:off x="251520" y="1528238"/>
            <a:ext cx="6624736" cy="240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s://sun9-79.userapi.com/impg/JG1nAMuyoBybiV-coX6DgdYtgPXH48ASz5nHNA/MoWEwiGrZdU.jpg?size=2560x1346&amp;quality=95&amp;sign=7c557dbc07d7c9f9c40c9ff7136f24c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68" y="4149080"/>
            <a:ext cx="2592288" cy="151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38.userapi.com/impg/74KFtFxi71rvnqsMWOrQwVU9dX-Ujnc7gVTdJQ/0ek5Dieaxc8.jpg?size=2560x1894&amp;quality=95&amp;sign=8d44b81c43b8a41b334c8522e74eb31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1700808"/>
            <a:ext cx="1970297" cy="145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un9-29.userapi.com/impg/PCKPdlMjQQ0KhlzTREZw4ZllnIaaf3-slMQ4rQ/y2svhcS90Hg.jpg?size=2560x1928&amp;quality=95&amp;sign=878e8a4c54f9e73357607d07f1926d6c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7069" r="9147" b="7936"/>
          <a:stretch/>
        </p:blipFill>
        <p:spPr bwMode="auto">
          <a:xfrm>
            <a:off x="5162841" y="3645024"/>
            <a:ext cx="3899736" cy="293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sun9-54.userapi.com/impg/6rJhPVF97fhCrcJ5BJ5d7EcbYjoLUmLXGl40ug/RPHShzgdQlk.jpg?size=2560x1928&amp;quality=95&amp;sign=21d99b3934ebe2e471f0d782f9704885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7" r="1916" b="6591"/>
          <a:stretch/>
        </p:blipFill>
        <p:spPr bwMode="auto">
          <a:xfrm>
            <a:off x="2475784" y="5013176"/>
            <a:ext cx="3024336" cy="176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790437"/>
      </p:ext>
    </p:extLst>
  </p:cSld>
  <p:clrMapOvr>
    <a:masterClrMapping/>
  </p:clrMapOvr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199</TotalTime>
  <Words>343</Words>
  <Application>Microsoft Office PowerPoint</Application>
  <PresentationFormat>Экран (4:3)</PresentationFormat>
  <Paragraphs>20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Горизонт</vt:lpstr>
      <vt:lpstr>Краевой конкурс оборонно-массовой и военно-патриотической работы  памяти маршала Жукова Г.К.  2024 г.</vt:lpstr>
      <vt:lpstr>Воспитанники и педагоги ДОУ ежегодно принимают участие в акции «Бескозырка», которая проходит в память о морском десанте 03 февраля 1943 г.</vt:lpstr>
      <vt:lpstr>Ежегодно Принимаем участие в Акции памяти «Свеча в окне», посвященной памяти воинов - малоземельцев, в ночь с 03 на 04 февраля 1943 года начавших десантную операцию под командованием майора Цезаря Куникова.</vt:lpstr>
      <vt:lpstr> мероприятия, посвященные Военно-патриотической акции «Бескозырка» — является одной из ярких традиций города-героя Новороссийска и нашего детского сада.</vt:lpstr>
      <vt:lpstr>В предверие праздника «День защитника Отечества»,  дети  поздравляют всех защитников Родины – будущих и настоящих! </vt:lpstr>
      <vt:lpstr>«Сад памяти» - это движение, которое объединяет небезразличных жителей России и всего мира вокруг увековечения памяти погибших в Великой Отечественной войне. В акции приняли участие родители, дети и педагоги нашего детского сада.</vt:lpstr>
      <vt:lpstr>Презентация PowerPoint</vt:lpstr>
      <vt:lpstr>Воспитанники ДОУ ежегодно Принимают участие в торжественном смотре строя и песни «Бравые солдаты».</vt:lpstr>
      <vt:lpstr>Хорошей традицией в нашем саду является создание выставки и стены Памяти, посвящённой 9 Мая, в которой дети могут участвовать наряду с воспитателями и родителями. Цель которой - воспитание у детей патриотических чувств, интереса к героическому прошлому нашей страны, уважения к павшим защитникам Родины.</vt:lpstr>
      <vt:lpstr>Бессмертный полк</vt:lpstr>
      <vt:lpstr>12 июня – день рожденье нашей Родины. День России – это праздник свободы, мира и добра, праздник патриотизма, взаимопомощи и единения всех российских народов. </vt:lpstr>
      <vt:lpstr>В день памятной даты 22 ИЮНЯ "ДНЯ ПАМЯТИ И СКОРБИ" дети старших групп   возложили цветы к памятникам ВОВ города -героя Новороссийск.</vt:lpstr>
      <vt:lpstr>День государственного флага России</vt:lpstr>
      <vt:lpstr>Тематическая неделя "Дружбы и добра" </vt:lpstr>
      <vt:lpstr>16 сентября – особенная дата в истории Новороссийска. В этот день в 1943 году солдаты разгромили войска немецких захватчиков у стен Новороссийска.</vt:lpstr>
      <vt:lpstr>Экскурсии в музей – это не только интересно и увлекательно, это знание истории нашей страны, это воспитание любви и патриотизма к своей родине.</vt:lpstr>
      <vt:lpstr> «Патриотизм – это не значит только одна любовь к своей Родине. Это гораздо больше... Это – сознание своей неотъемлемости от родины и неотъемлемое переживание вместе с ней ее счастливых и несчастных дней»  – Алексей Толстой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Краевой конкурс оборонно-массовой и военно-патриотической работы  памяти маршала Жукова Г.К.  2024 г.</dc:title>
  <dc:creator>Ольга Ройтенберг</dc:creator>
  <cp:lastModifiedBy>Ольга Ройтенберг</cp:lastModifiedBy>
  <cp:revision>17</cp:revision>
  <dcterms:created xsi:type="dcterms:W3CDTF">2024-10-21T08:44:16Z</dcterms:created>
  <dcterms:modified xsi:type="dcterms:W3CDTF">2024-10-21T12:08:48Z</dcterms:modified>
</cp:coreProperties>
</file>