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2" r:id="rId5"/>
    <p:sldId id="261" r:id="rId6"/>
    <p:sldId id="278" r:id="rId7"/>
    <p:sldId id="260" r:id="rId8"/>
    <p:sldId id="259" r:id="rId9"/>
    <p:sldId id="279" r:id="rId10"/>
    <p:sldId id="280" r:id="rId11"/>
    <p:sldId id="281" r:id="rId12"/>
    <p:sldId id="282" r:id="rId13"/>
    <p:sldId id="284" r:id="rId14"/>
    <p:sldId id="285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6" autoAdjust="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0117-D701-4CFF-9DA1-A426169CA7C3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96752"/>
            <a:ext cx="7772400" cy="2376264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Проект «Волшебная вода» для среднего дошкольного возраста </a:t>
            </a:r>
            <a:b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Экспериментирование с водой</a:t>
            </a:r>
            <a:br>
              <a:rPr lang="ru-RU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0012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Воспитатель :Гуро Г.И.</a:t>
            </a:r>
          </a:p>
          <a:p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C09F5C-0FD2-B3B1-EEDE-7D0820072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3600400" cy="28529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CC5FBA-DB3B-0EC4-25A4-CC1B38B49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664"/>
            <a:ext cx="3456384" cy="28529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DE3109-DE4B-0BBD-81A2-D40979A77A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3861048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1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8FFE51-998D-C1C4-8610-FC924FAF3D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3816424" cy="27363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082BF7-A426-5BE8-4AF8-585FA562C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9000"/>
            <a:ext cx="4283968" cy="29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9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D085-826B-7A5F-DDD4-76263D6DF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«Кому нужна вода?»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36613C-F3F8-BACC-6657-15858227E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2972743" cy="187220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6D2B80-8BE9-6B51-FBBD-8ECF3845D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59144"/>
            <a:ext cx="3719739" cy="18722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D48BE1-092B-799F-27BF-8EE36B0A9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7" y="3429000"/>
            <a:ext cx="3250705" cy="24928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C50B43-BA16-8E01-E2E3-BCFC17D96C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7369" y="3161703"/>
            <a:ext cx="2492896" cy="33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6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CCDB3DE-E713-B94C-6B1B-D3B5ECAB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Художественное творчество: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32D5312-D97D-6270-A3C8-ED2E876B9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3826768" cy="324036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3790ED-043D-D848-5203-B845D56BA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86608"/>
            <a:ext cx="432048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7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F3047-F7F2-05DA-6B34-1007A3CF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Третий этап заключительный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Презентация продуктов проекта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5D7868-4FD7-FBC0-38DF-40CAD2265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2027"/>
            <a:ext cx="3227835" cy="2476872"/>
          </a:xfrm>
        </p:spPr>
      </p:pic>
      <p:pic>
        <p:nvPicPr>
          <p:cNvPr id="6" name="Picture 6" descr="C:\Users\Люба\Desktop\mini_4.jpg">
            <a:extLst>
              <a:ext uri="{FF2B5EF4-FFF2-40B4-BE49-F238E27FC236}">
                <a16:creationId xmlns:a16="http://schemas.microsoft.com/office/drawing/2014/main" id="{C325E6E4-9D7D-4F4B-5F25-A76EF24E7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74115"/>
            <a:ext cx="3088721" cy="2154397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94FEF7-6A90-035A-DAA9-1F58B6E58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67760"/>
            <a:ext cx="421196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4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562A8-3EA3-422F-F515-BDD658FD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Рефлексия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DD98A-51AA-AB35-CE70-B96B6C5CD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Сформировали знания и целостные представления о свойствах воды, развивали связную речь.</a:t>
            </a:r>
          </a:p>
          <a:p>
            <a:r>
              <a:rPr lang="ru-RU" dirty="0"/>
              <a:t>Повысилась заинтересованность детей в бережном отношении к объектам живой природы (Воды).</a:t>
            </a:r>
          </a:p>
          <a:p>
            <a:r>
              <a:rPr lang="ru-RU" dirty="0"/>
              <a:t>Дети овладели несложными способами экспериментирования с водой.</a:t>
            </a:r>
          </a:p>
        </p:txBody>
      </p:sp>
    </p:spTree>
    <p:extLst>
      <p:ext uri="{BB962C8B-B14F-4D97-AF65-F5344CB8AC3E}">
        <p14:creationId xmlns:p14="http://schemas.microsoft.com/office/powerpoint/2010/main" val="3477478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581783-A552-DBF4-ADAF-D074ED5B056A}"/>
              </a:ext>
            </a:extLst>
          </p:cNvPr>
          <p:cNvSpPr txBox="1"/>
          <p:nvPr/>
        </p:nvSpPr>
        <p:spPr>
          <a:xfrm>
            <a:off x="1331640" y="278092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8165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4290"/>
            <a:ext cx="8532440" cy="71438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hancery Eurasian" pitchFamily="2" charset="0"/>
              </a:rPr>
              <a:t>Актуальность: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1357298"/>
            <a:ext cx="7643866" cy="343985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34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Дети знают только то, с чем сталкиваются в обычной жизни, в быту. </a:t>
            </a:r>
          </a:p>
          <a:p>
            <a:pPr algn="just">
              <a:lnSpc>
                <a:spcPct val="134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А хотелось бы, чтобы дети знали намного больше, чем элементарные вещи. Необходимо дать наиболее глубокие знания детям о воде, о ее свойствах, качествах, о значении воды в жизни человека и природы. Лучше всего сделать это  через опытно-экспериментальную деятельность детей. Считаем, что тема проекта актуальна, своевременна, она позволит расширить кругозор, развить самостоятельность, стремление к познанию нового, интересного в окружающем мире.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1630534"/>
          </a:xfrm>
        </p:spPr>
        <p:txBody>
          <a:bodyPr>
            <a:normAutofit/>
          </a:bodyPr>
          <a:lstStyle/>
          <a:p>
            <a:pPr lvl="2"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492896"/>
            <a:ext cx="8501122" cy="15121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Развивать познавательный интерес детей среднего дошкольного возраста в процессе опытно – экспериментальной деятельности.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0"/>
            <a:ext cx="6072198" cy="642918"/>
          </a:xfrm>
        </p:spPr>
        <p:txBody>
          <a:bodyPr>
            <a:normAutofit fontScale="90000"/>
          </a:bodyPr>
          <a:lstStyle/>
          <a:p>
            <a:pPr algn="r"/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57166"/>
            <a:ext cx="8929718" cy="6286544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1000" b="1" dirty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ru-RU" sz="2400" b="1" dirty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Расширение представлений детей о свойствах и качествах воды через опыты и эксперименты.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 Расширение представлений детей о значении воды в жизни человека и природы.</a:t>
            </a:r>
          </a:p>
          <a:p>
            <a:pPr>
              <a:buClr>
                <a:srgbClr val="002060"/>
              </a:buClr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 Развитие познавательного интереса и связной речи детей.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 Воспитание бережного, заботливого отношения к воде и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041AB-70D9-10E2-C777-3E7FD921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Тип проекта : </a:t>
            </a:r>
            <a:r>
              <a:rPr lang="ru-RU" dirty="0" err="1">
                <a:solidFill>
                  <a:srgbClr val="002060"/>
                </a:solidFill>
              </a:rPr>
              <a:t>позновательно</a:t>
            </a:r>
            <a:r>
              <a:rPr lang="ru-RU" dirty="0">
                <a:solidFill>
                  <a:srgbClr val="002060"/>
                </a:solidFill>
              </a:rPr>
              <a:t>-исследовательский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4BD8D-895A-CBAC-EFFD-6ED168B81225}"/>
              </a:ext>
            </a:extLst>
          </p:cNvPr>
          <p:cNvSpPr txBox="1"/>
          <p:nvPr/>
        </p:nvSpPr>
        <p:spPr>
          <a:xfrm>
            <a:off x="539552" y="1843804"/>
            <a:ext cx="81472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7030A0"/>
              </a:buClr>
            </a:pPr>
            <a:r>
              <a:rPr lang="ru-RU" sz="3200" u="sng" dirty="0">
                <a:solidFill>
                  <a:srgbClr val="002060"/>
                </a:solidFill>
              </a:rPr>
              <a:t>Продолжительность проекта: </a:t>
            </a:r>
            <a:r>
              <a:rPr lang="ru-RU" sz="3200" dirty="0">
                <a:solidFill>
                  <a:srgbClr val="002060"/>
                </a:solidFill>
              </a:rPr>
              <a:t>краткосрочный</a:t>
            </a:r>
          </a:p>
          <a:p>
            <a:pPr algn="ctr">
              <a:buClr>
                <a:srgbClr val="7030A0"/>
              </a:buClr>
            </a:pPr>
            <a:r>
              <a:rPr lang="ru-RU" sz="3200" u="sng" dirty="0">
                <a:solidFill>
                  <a:srgbClr val="002060"/>
                </a:solidFill>
              </a:rPr>
              <a:t>Участники проекта: </a:t>
            </a:r>
            <a:r>
              <a:rPr lang="ru-RU" sz="3200" dirty="0">
                <a:solidFill>
                  <a:srgbClr val="002060"/>
                </a:solidFill>
              </a:rPr>
              <a:t>дети средней группы, родители , воспитатели.</a:t>
            </a:r>
          </a:p>
          <a:p>
            <a:pPr algn="ctr">
              <a:buClr>
                <a:srgbClr val="7030A0"/>
              </a:buClr>
            </a:pPr>
            <a:r>
              <a:rPr lang="ru-RU" sz="3200" u="sng" dirty="0">
                <a:solidFill>
                  <a:srgbClr val="002060"/>
                </a:solidFill>
              </a:rPr>
              <a:t>Продукт проекта</a:t>
            </a:r>
            <a:r>
              <a:rPr lang="ru-RU" sz="3200" dirty="0">
                <a:solidFill>
                  <a:srgbClr val="002060"/>
                </a:solidFill>
              </a:rPr>
              <a:t>: Выставка детских рисунков, изготовление папки со стихами и загадками, изготовление стенгазеты вместе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80780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14290"/>
            <a:ext cx="693853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hancery Eurasian" pitchFamily="2" charset="0"/>
              </a:rPr>
              <a:t>Ожидаемый результат: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785794"/>
            <a:ext cx="7245448" cy="4731438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 *Дети имеют представления о свойствах и качествах воды, о значении воды в жизни человека и природы</a:t>
            </a:r>
          </a:p>
          <a:p>
            <a:r>
              <a:rPr lang="ru-RU" sz="4000" dirty="0">
                <a:solidFill>
                  <a:srgbClr val="002060"/>
                </a:solidFill>
              </a:rPr>
              <a:t>*Сформировано желание заботливо относиться к воде и природе.</a:t>
            </a:r>
          </a:p>
          <a:p>
            <a:r>
              <a:rPr lang="ru-RU" sz="4000" dirty="0">
                <a:solidFill>
                  <a:srgbClr val="002060"/>
                </a:solidFill>
              </a:rPr>
              <a:t> *Активны в потребности узнать новое, интересное в окружающем мире.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5486400" cy="571504"/>
          </a:xfrm>
        </p:spPr>
        <p:txBody>
          <a:bodyPr>
            <a:normAutofit fontScale="90000"/>
          </a:bodyPr>
          <a:lstStyle/>
          <a:p>
            <a:pPr algn="r"/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71480"/>
            <a:ext cx="8358246" cy="6072230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1.Подготовительный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 и задач;</a:t>
            </a:r>
          </a:p>
          <a:p>
            <a:pPr>
              <a:buClr>
                <a:srgbClr val="7030A0"/>
              </a:buClr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реализации проекта;</a:t>
            </a:r>
          </a:p>
          <a:p>
            <a:pPr>
              <a:buClr>
                <a:srgbClr val="7030A0"/>
              </a:buClr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всех необходимых условий для реализации проекта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Основной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на прогулке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эксперименты в режимном моменте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художественная деятельность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родителями.</a:t>
            </a:r>
          </a:p>
          <a:p>
            <a:endParaRPr lang="ru-RU" sz="3200" dirty="0">
              <a:latin typeface="Chancery Eurasi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BFE2DF-CA3B-1057-7254-BB868FFC8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4032448" cy="28803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7025CFA-3195-0E1F-C7FE-06A68D4B9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3888432" cy="27363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30D3746-E2B3-2B87-018D-818BEEA4E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8233" y="192253"/>
            <a:ext cx="2736304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8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C31DF-792B-60AD-BE2E-C8222462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Знакомимся со свойствами воды: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F82A12-2B2C-A06C-B44C-A8331256B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3305341" cy="204482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772E86-AD4E-CCE5-948F-232B56D11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1487239"/>
            <a:ext cx="2880320" cy="21577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79E5F2-4770-DA4D-0056-3512FDF39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16" y="3863205"/>
            <a:ext cx="3593372" cy="27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35301"/>
      </p:ext>
    </p:extLst>
  </p:cSld>
  <p:clrMapOvr>
    <a:masterClrMapping/>
  </p:clrMapOvr>
</p:sld>
</file>

<file path=ppt/theme/theme1.xml><?xml version="1.0" encoding="utf-8"?>
<a:theme xmlns:a="http://schemas.openxmlformats.org/drawingml/2006/main" name="TS0300101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135B8-1A27-4040-9F12-32549F8E1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372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Chancery Eurasian</vt:lpstr>
      <vt:lpstr>Monotype Corsiva</vt:lpstr>
      <vt:lpstr>Times New Roman</vt:lpstr>
      <vt:lpstr>Wingdings</vt:lpstr>
      <vt:lpstr>TS030010190</vt:lpstr>
      <vt:lpstr>Проект «Волшебная вода» для среднего дошкольного возраста               Экспериментирование с водой </vt:lpstr>
      <vt:lpstr>Актуальность:</vt:lpstr>
      <vt:lpstr>Цель проекта:</vt:lpstr>
      <vt:lpstr> </vt:lpstr>
      <vt:lpstr>Тип проекта : позновательно-исследовательский</vt:lpstr>
      <vt:lpstr>Ожидаемый результат:</vt:lpstr>
      <vt:lpstr> </vt:lpstr>
      <vt:lpstr>Презентация PowerPoint</vt:lpstr>
      <vt:lpstr>Знакомимся со свойствами воды:</vt:lpstr>
      <vt:lpstr>Презентация PowerPoint</vt:lpstr>
      <vt:lpstr>Презентация PowerPoint</vt:lpstr>
      <vt:lpstr>«Кому нужна вода?»</vt:lpstr>
      <vt:lpstr>Художественное творчество:</vt:lpstr>
      <vt:lpstr>Третий этап заключительный Презентация продуктов проекта</vt:lpstr>
      <vt:lpstr>Рефлексия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семья!»</dc:title>
  <dc:creator>Admin</dc:creator>
  <cp:keywords/>
  <cp:lastModifiedBy>Екатерина Гуро</cp:lastModifiedBy>
  <cp:revision>25</cp:revision>
  <dcterms:created xsi:type="dcterms:W3CDTF">2013-11-27T18:19:44Z</dcterms:created>
  <dcterms:modified xsi:type="dcterms:W3CDTF">2024-10-25T10:27:04Z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