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6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047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39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59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518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31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174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41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7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8468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19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8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DA2DC-3854-42F5-A81D-25153B041259}" type="datetimeFigureOut">
              <a:rPr lang="ru-RU" smtClean="0"/>
              <a:t>08.05.2023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4235D-D89E-4CC4-8DB0-FCF4D9422E1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1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744898"/>
            <a:ext cx="3537550" cy="25041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7544" y="404664"/>
            <a:ext cx="85689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Презентация для подготовительной группы </a:t>
            </a:r>
          </a:p>
          <a:p>
            <a:r>
              <a:rPr lang="ru-RU" sz="3200" b="1" dirty="0" smtClean="0"/>
              <a:t>«Памятники </a:t>
            </a:r>
            <a:r>
              <a:rPr lang="ru-RU" sz="3200" b="1" dirty="0" smtClean="0"/>
              <a:t>ВОВ в </a:t>
            </a:r>
            <a:r>
              <a:rPr lang="ru-RU" sz="3200" b="1" dirty="0" smtClean="0"/>
              <a:t>Новороссийске»</a:t>
            </a:r>
            <a:endParaRPr lang="ru-RU" sz="32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96952"/>
            <a:ext cx="4341832" cy="325218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003002" y="5085184"/>
            <a:ext cx="303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Подготовила:</a:t>
            </a:r>
          </a:p>
          <a:p>
            <a:r>
              <a:rPr lang="ru-RU" dirty="0" smtClean="0"/>
              <a:t>Воспитатель</a:t>
            </a:r>
          </a:p>
          <a:p>
            <a:r>
              <a:rPr lang="ru-RU" dirty="0" smtClean="0"/>
              <a:t>Ваганова Елена Петровна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76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1680" y="77399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Мемориал «Малая земля»</a:t>
            </a:r>
            <a:endParaRPr lang="ru-RU" sz="36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964832"/>
            <a:ext cx="6126708" cy="407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54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968" y="2204864"/>
            <a:ext cx="5619750" cy="37396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5736" y="54868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«</a:t>
            </a:r>
            <a:r>
              <a:rPr lang="ru-RU" sz="3600" b="1" dirty="0" smtClean="0"/>
              <a:t>Матрос с гранатой» 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761099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80064" y="1988840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Памятник неизвестного матросу</a:t>
            </a:r>
            <a:endParaRPr lang="ru-RU" sz="36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4677984" cy="6237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76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6804248" cy="51031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01516" y="476671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Самолёт ИЛ-2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94256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4731990" cy="630932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36096" y="1052736"/>
            <a:ext cx="33843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Памятник освободителям Новороссийска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96690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04864"/>
            <a:ext cx="4104456" cy="3078342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3076" y="3284983"/>
            <a:ext cx="4200884" cy="31506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23928" y="908720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Площадь Героев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953312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32985"/>
            <a:ext cx="6588224" cy="49411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03648" y="332656"/>
            <a:ext cx="6552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Мемориальный комплекс «Рубеж обороны»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7464744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42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 ВОВ                             в Новороссийске</dc:title>
  <dc:creator>User</dc:creator>
  <cp:lastModifiedBy>User</cp:lastModifiedBy>
  <cp:revision>9</cp:revision>
  <dcterms:created xsi:type="dcterms:W3CDTF">2023-05-07T13:18:31Z</dcterms:created>
  <dcterms:modified xsi:type="dcterms:W3CDTF">2023-05-08T15:23:42Z</dcterms:modified>
</cp:coreProperties>
</file>