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7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3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59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1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7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41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6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6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8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A2DC-3854-42F5-A81D-25153B041259}" type="datetimeFigureOut">
              <a:rPr lang="ru-RU" smtClean="0"/>
              <a:t>08.05.2023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235D-D89E-4CC4-8DB0-FCF4D9422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1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44898"/>
            <a:ext cx="3537550" cy="2504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40466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Презентация для подготовительной группы </a:t>
            </a:r>
          </a:p>
          <a:p>
            <a:r>
              <a:rPr lang="ru-RU" sz="3200" b="1" dirty="0" smtClean="0"/>
              <a:t>«Памятники </a:t>
            </a:r>
            <a:r>
              <a:rPr lang="ru-RU" sz="3200" b="1" dirty="0" smtClean="0"/>
              <a:t>ВОВ в </a:t>
            </a:r>
            <a:r>
              <a:rPr lang="ru-RU" sz="3200" b="1" dirty="0" smtClean="0"/>
              <a:t>Новороссийске»</a:t>
            </a:r>
            <a:endParaRPr lang="ru-RU" sz="32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96952"/>
            <a:ext cx="4341832" cy="32521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03002" y="5085184"/>
            <a:ext cx="3033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dirty="0" smtClean="0"/>
              <a:t>Ваганова Елена 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76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7399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Мемориал «Малая земля»</a:t>
            </a:r>
            <a:endParaRPr lang="ru-RU" sz="3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64832"/>
            <a:ext cx="6126708" cy="407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5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968" y="2204864"/>
            <a:ext cx="5619750" cy="3739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54868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3600" b="1" dirty="0" smtClean="0"/>
              <a:t>Матрос с гранатой»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6109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80064" y="1988840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Памятник неизвестного матросу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677984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6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804248" cy="5103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1516" y="476671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Самолёт ИЛ-2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4256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731990" cy="6309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6096" y="105273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Памятник освободителям Новороссийска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9669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4104456" cy="30783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076" y="3284983"/>
            <a:ext cx="4200884" cy="31506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3928" y="9087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Площадь Героев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53312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32985"/>
            <a:ext cx="6588224" cy="4941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33265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Мемориальный комплекс «Рубеж обороны»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46474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ВОВ                             в Новороссийске</dc:title>
  <dc:creator>User</dc:creator>
  <cp:lastModifiedBy>User</cp:lastModifiedBy>
  <cp:revision>9</cp:revision>
  <dcterms:created xsi:type="dcterms:W3CDTF">2023-05-07T13:18:31Z</dcterms:created>
  <dcterms:modified xsi:type="dcterms:W3CDTF">2023-05-08T15:23:42Z</dcterms:modified>
</cp:coreProperties>
</file>